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5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rt Bergmann" userId="9c715036-c897-4ef3-aba5-ff1ece142b56" providerId="ADAL" clId="{43599EE5-C477-48A1-A033-7D52388EC12F}"/>
    <pc:docChg chg="undo custSel modSld">
      <pc:chgData name="Burt Bergmann" userId="9c715036-c897-4ef3-aba5-ff1ece142b56" providerId="ADAL" clId="{43599EE5-C477-48A1-A033-7D52388EC12F}" dt="2025-01-21T15:21:30.353" v="122" actId="20577"/>
      <pc:docMkLst>
        <pc:docMk/>
      </pc:docMkLst>
      <pc:sldChg chg="modSp mod">
        <pc:chgData name="Burt Bergmann" userId="9c715036-c897-4ef3-aba5-ff1ece142b56" providerId="ADAL" clId="{43599EE5-C477-48A1-A033-7D52388EC12F}" dt="2025-01-21T15:21:22.142" v="107"/>
        <pc:sldMkLst>
          <pc:docMk/>
          <pc:sldMk cId="3943195508" sldId="257"/>
        </pc:sldMkLst>
        <pc:spChg chg="mod">
          <ac:chgData name="Burt Bergmann" userId="9c715036-c897-4ef3-aba5-ff1ece142b56" providerId="ADAL" clId="{43599EE5-C477-48A1-A033-7D52388EC12F}" dt="2025-01-21T15:21:22.142" v="107"/>
          <ac:spMkLst>
            <pc:docMk/>
            <pc:sldMk cId="3943195508" sldId="257"/>
            <ac:spMk id="3" creationId="{00000000-0000-0000-0000-000000000000}"/>
          </ac:spMkLst>
        </pc:spChg>
      </pc:sldChg>
      <pc:sldChg chg="modSp mod">
        <pc:chgData name="Burt Bergmann" userId="9c715036-c897-4ef3-aba5-ff1ece142b56" providerId="ADAL" clId="{43599EE5-C477-48A1-A033-7D52388EC12F}" dt="2025-01-21T15:21:30.353" v="122" actId="20577"/>
        <pc:sldMkLst>
          <pc:docMk/>
          <pc:sldMk cId="3032710381" sldId="258"/>
        </pc:sldMkLst>
        <pc:spChg chg="mod">
          <ac:chgData name="Burt Bergmann" userId="9c715036-c897-4ef3-aba5-ff1ece142b56" providerId="ADAL" clId="{43599EE5-C477-48A1-A033-7D52388EC12F}" dt="2025-01-21T15:21:30.353" v="122" actId="20577"/>
          <ac:spMkLst>
            <pc:docMk/>
            <pc:sldMk cId="3032710381" sldId="258"/>
            <ac:spMk id="3" creationId="{00000000-0000-0000-0000-000000000000}"/>
          </ac:spMkLst>
        </pc:spChg>
      </pc:sldChg>
      <pc:sldChg chg="modSp mod">
        <pc:chgData name="Burt Bergmann" userId="9c715036-c897-4ef3-aba5-ff1ece142b56" providerId="ADAL" clId="{43599EE5-C477-48A1-A033-7D52388EC12F}" dt="2025-01-21T15:18:08.528" v="92" actId="20577"/>
        <pc:sldMkLst>
          <pc:docMk/>
          <pc:sldMk cId="543371735" sldId="259"/>
        </pc:sldMkLst>
        <pc:spChg chg="mod">
          <ac:chgData name="Burt Bergmann" userId="9c715036-c897-4ef3-aba5-ff1ece142b56" providerId="ADAL" clId="{43599EE5-C477-48A1-A033-7D52388EC12F}" dt="2025-01-21T15:18:08.528" v="92" actId="20577"/>
          <ac:spMkLst>
            <pc:docMk/>
            <pc:sldMk cId="543371735" sldId="259"/>
            <ac:spMk id="3" creationId="{00000000-0000-0000-0000-000000000000}"/>
          </ac:spMkLst>
        </pc:spChg>
      </pc:sldChg>
      <pc:sldChg chg="modSp mod">
        <pc:chgData name="Burt Bergmann" userId="9c715036-c897-4ef3-aba5-ff1ece142b56" providerId="ADAL" clId="{43599EE5-C477-48A1-A033-7D52388EC12F}" dt="2025-01-21T15:17:16.372" v="49" actId="20577"/>
        <pc:sldMkLst>
          <pc:docMk/>
          <pc:sldMk cId="1398369224" sldId="260"/>
        </pc:sldMkLst>
        <pc:spChg chg="mod">
          <ac:chgData name="Burt Bergmann" userId="9c715036-c897-4ef3-aba5-ff1ece142b56" providerId="ADAL" clId="{43599EE5-C477-48A1-A033-7D52388EC12F}" dt="2025-01-21T15:17:16.372" v="49" actId="20577"/>
          <ac:spMkLst>
            <pc:docMk/>
            <pc:sldMk cId="1398369224" sldId="260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9EBD-8700-E44D-81B3-6396CBAAD5CF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13E3-98D4-4148-A7D1-C500643A4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820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9EBD-8700-E44D-81B3-6396CBAAD5CF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13E3-98D4-4148-A7D1-C500643A4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816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9EBD-8700-E44D-81B3-6396CBAAD5CF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13E3-98D4-4148-A7D1-C500643A4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937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9EBD-8700-E44D-81B3-6396CBAAD5CF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13E3-98D4-4148-A7D1-C500643A4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024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9EBD-8700-E44D-81B3-6396CBAAD5CF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13E3-98D4-4148-A7D1-C500643A4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6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9EBD-8700-E44D-81B3-6396CBAAD5CF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13E3-98D4-4148-A7D1-C500643A4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02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9EBD-8700-E44D-81B3-6396CBAAD5CF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13E3-98D4-4148-A7D1-C500643A4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976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9EBD-8700-E44D-81B3-6396CBAAD5CF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13E3-98D4-4148-A7D1-C500643A4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638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9EBD-8700-E44D-81B3-6396CBAAD5CF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13E3-98D4-4148-A7D1-C500643A4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31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9EBD-8700-E44D-81B3-6396CBAAD5CF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13E3-98D4-4148-A7D1-C500643A4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618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09EBD-8700-E44D-81B3-6396CBAAD5CF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F13E3-98D4-4148-A7D1-C500643A4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40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09EBD-8700-E44D-81B3-6396CBAAD5CF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F13E3-98D4-4148-A7D1-C500643A4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588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Science Fair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354286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Was your hypothesis right or wrong. Why do you think you got the result that you did?</a:t>
            </a:r>
          </a:p>
        </p:txBody>
      </p:sp>
    </p:spTree>
    <p:extLst>
      <p:ext uri="{BB962C8B-B14F-4D97-AF65-F5344CB8AC3E}">
        <p14:creationId xmlns:p14="http://schemas.microsoft.com/office/powerpoint/2010/main" val="1925612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that you know the result, what will you do with it? What are some real life examples of where this information would be useful?</a:t>
            </a:r>
          </a:p>
        </p:txBody>
      </p:sp>
    </p:spTree>
    <p:extLst>
      <p:ext uri="{BB962C8B-B14F-4D97-AF65-F5344CB8AC3E}">
        <p14:creationId xmlns:p14="http://schemas.microsoft.com/office/powerpoint/2010/main" val="3280676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question about what you are trying to find out.</a:t>
            </a:r>
            <a:r>
              <a:rPr lang="en-US" b="0" i="0" dirty="0">
                <a:solidFill>
                  <a:srgbClr val="001D35"/>
                </a:solidFill>
                <a:effectLst/>
                <a:latin typeface="Google Sans"/>
              </a:rPr>
              <a:t> A good science fair question is </a:t>
            </a:r>
            <a:r>
              <a:rPr lang="en-US" dirty="0"/>
              <a:t>clear, specific, and testable. </a:t>
            </a:r>
          </a:p>
        </p:txBody>
      </p:sp>
    </p:spTree>
    <p:extLst>
      <p:ext uri="{BB962C8B-B14F-4D97-AF65-F5344CB8AC3E}">
        <p14:creationId xmlns:p14="http://schemas.microsoft.com/office/powerpoint/2010/main" val="3943195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and 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brief, written explanation of the information you have gathered related to your question. Make sure you have some knowledge of the science behind your question.</a:t>
            </a:r>
            <a:r>
              <a:rPr lang="en-GB" b="1" dirty="0"/>
              <a:t> </a:t>
            </a:r>
            <a:endParaRPr lang="en-C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280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Hypothesis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your best guess of </a:t>
            </a:r>
            <a:r>
              <a:rPr lang="en-US"/>
              <a:t>the results </a:t>
            </a:r>
            <a:r>
              <a:rPr lang="en-US" dirty="0"/>
              <a:t>and why?</a:t>
            </a:r>
          </a:p>
        </p:txBody>
      </p:sp>
    </p:spTree>
    <p:extLst>
      <p:ext uri="{BB962C8B-B14F-4D97-AF65-F5344CB8AC3E}">
        <p14:creationId xmlns:p14="http://schemas.microsoft.com/office/powerpoint/2010/main" val="3032710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474747"/>
                </a:solidFill>
                <a:effectLst/>
                <a:latin typeface="Arial" panose="020B0604020202020204" pitchFamily="34" charset="0"/>
              </a:rPr>
              <a:t>List all the </a:t>
            </a:r>
            <a:r>
              <a:rPr lang="en-US" b="1" i="0" dirty="0">
                <a:solidFill>
                  <a:srgbClr val="474747"/>
                </a:solidFill>
                <a:effectLst/>
                <a:latin typeface="Arial" panose="020B0604020202020204" pitchFamily="34" charset="0"/>
              </a:rPr>
              <a:t>materials</a:t>
            </a:r>
            <a:r>
              <a:rPr lang="en-US" b="0" i="0" dirty="0">
                <a:solidFill>
                  <a:srgbClr val="474747"/>
                </a:solidFill>
                <a:effectLst/>
                <a:latin typeface="Arial" panose="020B0604020202020204" pitchFamily="34" charset="0"/>
              </a:rPr>
              <a:t> and supplies you used in the project. Make sure to add how much each item as well.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371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0" i="0" dirty="0">
                <a:solidFill>
                  <a:srgbClr val="474747"/>
                </a:solidFill>
                <a:effectLst/>
                <a:latin typeface="Arial" panose="020B0604020202020204" pitchFamily="34" charset="0"/>
              </a:rPr>
              <a:t>List and describe the steps you took to complete the project. Make sure you number them.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369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Controlled Variable(s)</a:t>
            </a:r>
            <a:r>
              <a:rPr lang="en-US" dirty="0"/>
              <a:t>: Replace this with the variables that you keep the same.</a:t>
            </a:r>
          </a:p>
          <a:p>
            <a:r>
              <a:rPr lang="en-US" b="1" dirty="0"/>
              <a:t>Independent Variable(s)</a:t>
            </a:r>
            <a:r>
              <a:rPr lang="en-US" dirty="0"/>
              <a:t>: Replace this with the variable(s) that you change to see what will happen.</a:t>
            </a:r>
          </a:p>
          <a:p>
            <a:r>
              <a:rPr lang="en-US" b="1" dirty="0"/>
              <a:t>Dependent Variable(s)</a:t>
            </a:r>
            <a:r>
              <a:rPr lang="en-US" dirty="0"/>
              <a:t>: Replace this with the variable that you watch to see if it will change.</a:t>
            </a:r>
          </a:p>
        </p:txBody>
      </p:sp>
    </p:spTree>
    <p:extLst>
      <p:ext uri="{BB962C8B-B14F-4D97-AF65-F5344CB8AC3E}">
        <p14:creationId xmlns:p14="http://schemas.microsoft.com/office/powerpoint/2010/main" val="658418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collection of the raw data that you observed (</a:t>
            </a:r>
            <a:r>
              <a:rPr lang="en-US" dirty="0" err="1"/>
              <a:t>ie</a:t>
            </a:r>
            <a:r>
              <a:rPr lang="en-US" dirty="0"/>
              <a:t> checklist, trial results, times,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38582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graphed or picture summary of your observations.</a:t>
            </a:r>
          </a:p>
        </p:txBody>
      </p:sp>
    </p:spTree>
    <p:extLst>
      <p:ext uri="{BB962C8B-B14F-4D97-AF65-F5344CB8AC3E}">
        <p14:creationId xmlns:p14="http://schemas.microsoft.com/office/powerpoint/2010/main" val="1048799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257</Words>
  <Application>Microsoft Office PowerPoint</Application>
  <PresentationFormat>On-screen Show (4:3)</PresentationFormat>
  <Paragraphs>24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Google Sans</vt:lpstr>
      <vt:lpstr>Office Theme</vt:lpstr>
      <vt:lpstr>Science Fair Title</vt:lpstr>
      <vt:lpstr>Question</vt:lpstr>
      <vt:lpstr>Research and References</vt:lpstr>
      <vt:lpstr>Hypothesis</vt:lpstr>
      <vt:lpstr>Materials</vt:lpstr>
      <vt:lpstr>Procedures</vt:lpstr>
      <vt:lpstr>Variables</vt:lpstr>
      <vt:lpstr>Observations</vt:lpstr>
      <vt:lpstr>Results</vt:lpstr>
      <vt:lpstr>Conclusion</vt:lpstr>
      <vt:lpstr>Application</vt:lpstr>
    </vt:vector>
  </TitlesOfParts>
  <Company>SD 58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Fair Title</dc:title>
  <dc:creator>Burt Bergmann</dc:creator>
  <cp:lastModifiedBy>Burt Bergmann</cp:lastModifiedBy>
  <cp:revision>3</cp:revision>
  <dcterms:created xsi:type="dcterms:W3CDTF">2014-01-28T17:46:55Z</dcterms:created>
  <dcterms:modified xsi:type="dcterms:W3CDTF">2025-01-21T15:21:30Z</dcterms:modified>
</cp:coreProperties>
</file>